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356" autoAdjust="0"/>
  </p:normalViewPr>
  <p:slideViewPr>
    <p:cSldViewPr snapToGrid="0">
      <p:cViewPr varScale="1">
        <p:scale>
          <a:sx n="81" d="100"/>
          <a:sy n="81" d="100"/>
        </p:scale>
        <p:origin x="90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7545A-D08E-4DF5-A378-8809D7ECFDDE}" type="datetimeFigureOut">
              <a:rPr lang="bg-BG" smtClean="0"/>
              <a:t>16.5.2024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AA342-C897-433D-A24F-11AC58AD3B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0759561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D60EE-26AA-4C09-B55F-8384F76E341D}" type="datetimeFigureOut">
              <a:rPr lang="bg-BG" smtClean="0"/>
              <a:t>16.5.2024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07A54E-596B-47A6-8C76-2A83CDB3619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503883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Уважаема г-жо Директор, Уважаема комисия,  уважаеми </a:t>
            </a:r>
            <a:endParaRPr lang="en-US" dirty="0" smtClean="0"/>
          </a:p>
          <a:p>
            <a:r>
              <a:rPr lang="ru-RU" dirty="0" smtClean="0"/>
              <a:t>Аз съм </a:t>
            </a:r>
            <a:r>
              <a:rPr lang="en-US" dirty="0" smtClean="0"/>
              <a:t>…</a:t>
            </a:r>
            <a:r>
              <a:rPr lang="ru-RU" dirty="0" smtClean="0"/>
              <a:t>.</a:t>
            </a:r>
          </a:p>
          <a:p>
            <a:r>
              <a:rPr lang="ru-RU" dirty="0" smtClean="0"/>
              <a:t>Темата на моят дипломен проект е „Разработване на оn-line система за управление на складово стопанство - наличности, изписване и доставки с възможност за графично предоставяне на определени общи данни</a:t>
            </a:r>
            <a:r>
              <a:rPr lang="en-US" dirty="0" smtClean="0"/>
              <a:t>”</a:t>
            </a:r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6902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Складовата програма представлява ключов елемент в ефективното управление на складовите запаси на дадена организация. </a:t>
            </a:r>
          </a:p>
          <a:p>
            <a:r>
              <a:rPr lang="ru-RU" dirty="0" smtClean="0"/>
              <a:t>Често складовете и офиса на фирмите физически се намират на значително разстояние помежду им. Това налага да се създават уеб-базирани софтуерни системи, които са достъпни за потребителите от всяка локация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88311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Основният инструмент, който съм използвал в моя дипломен проект е езика за програмиране Python. Това е език от високо ниво.  Интерпретируем, обектно-ориентиран програмен език, който се отличава с ясен и четим синтаксис. Създаден е в 1980 г. и е пуснат официално през 1991 година от гуруто на програмирането Гуидо ван Росум, Python се превърна в един от най-популярните езици за програмиране в света.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Едно от ключовите предимства на Python е неговата универсалност. Той е използван в различни области на софтуерната индустрия, включително уеб разработка. Има огромно количество библиотеки и инструменти за Python, което му дава гъвкавост и мощ. Той е идеален за най-разнообразни проекти.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0577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се използва в най различни сфери на програмирането: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Библиотеката TensorFlow го прави лидер в облатта на машинното обучение и искуствения интелект.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Библиотеки като Pandas, NumPy и Matplotlib го правят подходящ за анализ на големи масиви дании, Pygame предоставя инструменти за създаване на различни видове игри. И така нататък.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Python има два от най-популярните уеб фреймуърка за уебразработки - Django и Flask. Django е подходящ за създаване на големи и сложни уеб приложения, докато Flask е по-лек и подходящ за по-малки проекти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26955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Във фронтенда разнообразието не е толкова голямо. Основата безспорно е тройката HTML, CSS и JavaScript. Но когато трябва да се направи динамичен, интерактивен потребителски интерфейс, се налага да се използват допълнителни инструменти.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Аз ще се спра на фреймурка VUE. Той е лесен за учене, гъвкав и мощен инструмент, който позволява на разработчиците да създават интерактивни и динамични уеб приложения с минимално усилие. Предоставя двустранно ангажиране на данни  - даните в модела да се актуализират автоматично, когато се променят в изгледа и обратно.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4362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За да реализирам моят проект съм избрал:</a:t>
            </a:r>
          </a:p>
          <a:p>
            <a:r>
              <a:rPr lang="ru-RU" dirty="0" smtClean="0"/>
              <a:t>Основен език за програмиране – </a:t>
            </a:r>
            <a:r>
              <a:rPr lang="en-US" dirty="0" smtClean="0"/>
              <a:t>Python.</a:t>
            </a:r>
          </a:p>
          <a:p>
            <a:r>
              <a:rPr lang="en-US" dirty="0" smtClean="0"/>
              <a:t>Backend framework – Django.</a:t>
            </a:r>
          </a:p>
          <a:p>
            <a:r>
              <a:rPr lang="ru-RU" dirty="0" smtClean="0"/>
              <a:t>За създаване на </a:t>
            </a:r>
            <a:r>
              <a:rPr lang="en-US" dirty="0" smtClean="0"/>
              <a:t>API – DRF</a:t>
            </a:r>
          </a:p>
          <a:p>
            <a:r>
              <a:rPr lang="ru-RU" dirty="0" smtClean="0"/>
              <a:t>Във </a:t>
            </a:r>
            <a:r>
              <a:rPr lang="en-US" dirty="0" smtClean="0"/>
              <a:t>frontend-</a:t>
            </a:r>
            <a:r>
              <a:rPr lang="ru-RU" dirty="0" smtClean="0"/>
              <a:t>а – </a:t>
            </a:r>
            <a:r>
              <a:rPr lang="en-US" dirty="0" smtClean="0"/>
              <a:t>HTML </a:t>
            </a:r>
            <a:r>
              <a:rPr lang="ru-RU" dirty="0" smtClean="0"/>
              <a:t>шаблон на основата на </a:t>
            </a:r>
            <a:r>
              <a:rPr lang="en-US" dirty="0" smtClean="0"/>
              <a:t>bootstrap </a:t>
            </a:r>
            <a:r>
              <a:rPr lang="ru-RU" dirty="0" smtClean="0"/>
              <a:t>и интерактивност с помощта на </a:t>
            </a:r>
            <a:r>
              <a:rPr lang="en-US" dirty="0" smtClean="0"/>
              <a:t>VUE.js.</a:t>
            </a:r>
          </a:p>
          <a:p>
            <a:r>
              <a:rPr lang="ru-RU" dirty="0" smtClean="0"/>
              <a:t>За база данни съм избрал </a:t>
            </a:r>
            <a:r>
              <a:rPr lang="en-US" dirty="0" smtClean="0"/>
              <a:t>MySQL</a:t>
            </a:r>
            <a:r>
              <a:rPr lang="en-US" dirty="0" smtClean="0"/>
              <a:t>.</a:t>
            </a:r>
            <a:r>
              <a:rPr lang="ru-RU" dirty="0" smtClean="0"/>
              <a:t> </a:t>
            </a:r>
            <a:endParaRPr lang="ru-RU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81691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Складовото стопанство предполага, че работи само с регистрирани потребители. Имам два типа потребители admin и staff. Разликата е, че потребител тип staff е просто служител и такива може да има много, а ако </a:t>
            </a:r>
            <a:r>
              <a:rPr lang="ru-RU" dirty="0" smtClean="0"/>
              <a:t>е admin </a:t>
            </a:r>
            <a:r>
              <a:rPr lang="ru-RU" dirty="0" smtClean="0"/>
              <a:t>има пълен достъп до всички таблици. Таблиците от БД са описани в models.  Има списък на складовете и списък на  артикули. Имам операции за </a:t>
            </a:r>
            <a:r>
              <a:rPr lang="bg-BG" dirty="0" smtClean="0"/>
              <a:t>за</a:t>
            </a:r>
            <a:r>
              <a:rPr lang="ru-RU" dirty="0" smtClean="0"/>
              <a:t>складяване </a:t>
            </a:r>
            <a:r>
              <a:rPr lang="ru-RU" dirty="0" smtClean="0"/>
              <a:t>и изписване от склада. Понеже атрибутите са едни и същи ползвам една таблица, но съм добавил поле type, което показва типа на операцията (доставка или изписване). Освен това имам списък от артикули, които са включени в съответната доставка или изписване. Двете таблици са свързани. Всеки ред от доставката се отнася към определена доставка като обвързването е чрез ForeignKey, тоест всеки такъв запис сочи към един от записите в таблица Операции. По този начин определен артикул със съответното количество се знае по коя операция е използван, чрез доставка или чрез теглене от склада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8749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 гледна тояка на потребителя има контролен панел и двата вида операции: доставка и изписване. Освен това имам и административен панел, ако потребителят, който е влязъл е супер-потребител, тоест администратор. Администраторът може да зададе и добави други потребители, може ръчно да допише складове и операции, а всичко останало се прави от клиентския интерфейс. В контролния панел всъщност имам обзорна информация за състоянието на склада. Складовата наличност я показвам в таблица 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колони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инвентарен номер, количество и мярка.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Ползвайки се от възможностите на Bootstrap и на конкретния шаблон, съм създал диалогови прозорци под формата на изкачащи прозорци за отделните функци. Например, за избор на стока от склада, или за добавяне на нов артикул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3167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Това, на кратко, е моят дипломен проект. Работата по него ми даде възможност да се запозная с уеб-базираните приложения.</a:t>
            </a:r>
          </a:p>
          <a:p>
            <a:r>
              <a:rPr lang="ru-RU" dirty="0" smtClean="0"/>
              <a:t> Моят проект показва как може да се направи приложение като се използват технологиите и подходите за правене на сайтове. Разработката е по-скоро пример, отколкото завършено приложение. Но поставените в заданието задачи са решени и заданието е изпълнено. </a:t>
            </a:r>
          </a:p>
          <a:p>
            <a:r>
              <a:rPr lang="ru-RU" smtClean="0"/>
              <a:t>Мисля, че се получи едно добро приложение</a:t>
            </a:r>
            <a:endParaRPr lang="ru-RU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68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31DE2-218C-4B73-8519-0AC6B795ABB7}" type="datetime1">
              <a:rPr lang="bg-BG" smtClean="0"/>
              <a:t>16.5.2024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243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45E06-93C7-43C9-B7FB-34EC0908E527}" type="datetime1">
              <a:rPr lang="bg-BG" smtClean="0"/>
              <a:t>16.5.2024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20134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7E241-AB17-460C-B661-3CFB883EB2DA}" type="datetime1">
              <a:rPr lang="bg-BG" smtClean="0"/>
              <a:t>16.5.2024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14902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B74F-2AB8-46EB-BED7-A8C750A71025}" type="datetime1">
              <a:rPr lang="bg-BG" smtClean="0"/>
              <a:t>16.5.2024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76428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E1A56C-8EEB-43C4-A8F0-806BF8CF2AEC}" type="datetime1">
              <a:rPr lang="bg-BG" smtClean="0"/>
              <a:t>16.5.2024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58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6ED8-EEFC-4B6E-BB5B-436BD000202F}" type="datetime1">
              <a:rPr lang="bg-BG" smtClean="0"/>
              <a:t>16.5.2024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56971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88DB-FD8C-4D18-9FD8-A2D3B5A7C832}" type="datetime1">
              <a:rPr lang="bg-BG" smtClean="0"/>
              <a:t>16.5.2024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17032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F1C6-A3EA-4A59-9FD7-F4A11AE1F98A}" type="datetime1">
              <a:rPr lang="bg-BG" smtClean="0"/>
              <a:t>16.5.2024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78860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AEE0-5349-40EF-B3F5-0BA9A1E1EFEF}" type="datetime1">
              <a:rPr lang="bg-BG" smtClean="0"/>
              <a:t>16.5.2024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02568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4DAFD57-B32E-45D7-95B6-E4EDC9F1E2F7}" type="datetime1">
              <a:rPr lang="bg-BG" smtClean="0"/>
              <a:t>16.5.2024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13740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D5AD2-BC0A-45A8-AC6F-715DE9ECA970}" type="datetime1">
              <a:rPr lang="bg-BG" smtClean="0"/>
              <a:t>16.5.2024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64108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59B4EEE-A5C8-4A54-856F-C3B6491BFA94}" type="datetime1">
              <a:rPr lang="bg-BG" smtClean="0"/>
              <a:t>16.5.2024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4963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1" r:id="rId1"/>
    <p:sldLayoutId id="2147483972" r:id="rId2"/>
    <p:sldLayoutId id="2147483973" r:id="rId3"/>
    <p:sldLayoutId id="2147483974" r:id="rId4"/>
    <p:sldLayoutId id="2147483975" r:id="rId5"/>
    <p:sldLayoutId id="2147483976" r:id="rId6"/>
    <p:sldLayoutId id="2147483977" r:id="rId7"/>
    <p:sldLayoutId id="2147483978" r:id="rId8"/>
    <p:sldLayoutId id="2147483979" r:id="rId9"/>
    <p:sldLayoutId id="2147483980" r:id="rId10"/>
    <p:sldLayoutId id="214748398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73" y="397832"/>
            <a:ext cx="1221594" cy="122159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2" name="TextBox 1"/>
          <p:cNvSpPr txBox="1"/>
          <p:nvPr/>
        </p:nvSpPr>
        <p:spPr>
          <a:xfrm>
            <a:off x="1343756" y="332163"/>
            <a:ext cx="1059993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по професия код 481030 „Приложен програмист”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специалност код 4810301 „Приложно програмиране”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33312" y="2022062"/>
            <a:ext cx="8031332" cy="16312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1077913" indent="-992188" algn="just">
              <a:spcAft>
                <a:spcPts val="0"/>
              </a:spcAft>
            </a:pPr>
            <a:r>
              <a:rPr lang="bg-BG" sz="2800" b="1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Тема:</a:t>
            </a:r>
            <a:r>
              <a:rPr lang="bg-BG" sz="28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Разработване на оn-line система за управление на складово стопанство - наличности, изписване и доставки с възможност за графично предоставяне на определени общи данни.</a:t>
            </a:r>
            <a:endParaRPr lang="bg-BG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56441" y="3911149"/>
            <a:ext cx="3555444" cy="463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254125" algn="l"/>
              </a:tabLst>
            </a:pP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Дипломант: </a:t>
            </a:r>
            <a:r>
              <a:rPr lang="bg-B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Венцислав </a:t>
            </a: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Топузов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6288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06186" y="2708716"/>
            <a:ext cx="93025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Благодаря за вниманието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157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540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16363" y="6280275"/>
            <a:ext cx="1559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</a:t>
            </a:r>
            <a:endParaRPr lang="bg-BG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0940" y="0"/>
            <a:ext cx="2527876" cy="2540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890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754980" y="6403170"/>
            <a:ext cx="2898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Python </a:t>
            </a:r>
            <a:r>
              <a:rPr lang="bg-BG" dirty="0"/>
              <a:t>и библиотеките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693" y="988925"/>
            <a:ext cx="5747656" cy="51949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504" y="0"/>
            <a:ext cx="2113808" cy="17665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1539" y="183657"/>
            <a:ext cx="7710893" cy="9808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79575" y="2137558"/>
            <a:ext cx="437011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24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машинното </a:t>
            </a:r>
            <a:r>
              <a:rPr lang="ru-RU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обучение</a:t>
            </a:r>
            <a:endParaRPr lang="en-US" sz="2400" b="1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ru-RU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искуствения интелект</a:t>
            </a:r>
            <a:endParaRPr lang="en-US" sz="2400" b="1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bg-BG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математически оерации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bg-BG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мнализ на данни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bg-BG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игри </a:t>
            </a:r>
            <a:endParaRPr lang="en-US" sz="2400" b="1" dirty="0" smtClean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</a:t>
            </a:r>
            <a:r>
              <a:rPr lang="bg-BG" sz="24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приложения</a:t>
            </a:r>
            <a:endParaRPr lang="bg-BG" sz="2400" b="1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78724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57254" y="6298662"/>
            <a:ext cx="20774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Front-end</a:t>
            </a:r>
            <a:endParaRPr lang="bg-BG" sz="3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1023" y="1053267"/>
            <a:ext cx="6468094" cy="39527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895" y="-232312"/>
            <a:ext cx="7464197" cy="604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3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5518" y="3083370"/>
            <a:ext cx="3496271" cy="233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8869" y="-357360"/>
            <a:ext cx="2823606" cy="28236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294" y="121395"/>
            <a:ext cx="3061415" cy="180240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88203" y="6277861"/>
            <a:ext cx="478053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Изборът на технология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3697" y="2309047"/>
            <a:ext cx="494558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Back-end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bg-BG" sz="32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Език за програмиране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bg-BG" sz="32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Платформа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  <a:endParaRPr lang="bg-BG" sz="3200" b="1" dirty="0" smtClean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bg-BG" sz="32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База данни</a:t>
            </a:r>
            <a:endParaRPr lang="bg-BG" sz="32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67940" y="2308846"/>
            <a:ext cx="382406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Front-end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bg-BG" sz="32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Основа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bg-BG" sz="32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Дизайн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bg-BG" sz="3200" b="1" dirty="0" smtClean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Интерактивност</a:t>
            </a:r>
            <a:endParaRPr lang="bg-BG" sz="3200" b="1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8472" y="285132"/>
            <a:ext cx="1917054" cy="17264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52553" y="305202"/>
            <a:ext cx="1905000" cy="1914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90877" y="91915"/>
            <a:ext cx="3782777" cy="2127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002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285521" y="6320725"/>
            <a:ext cx="17572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</a:t>
            </a:r>
            <a:r>
              <a:rPr lang="bg-BG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end</a:t>
            </a:r>
            <a:endParaRPr lang="bg-BG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819" y="237508"/>
            <a:ext cx="9719542" cy="59495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622" y="1066991"/>
            <a:ext cx="4282125" cy="38137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5631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163276" y="6316499"/>
            <a:ext cx="18654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</a:t>
            </a:r>
            <a:r>
              <a:rPr lang="bg-BG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en-US" sz="3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end</a:t>
            </a:r>
            <a:endParaRPr lang="bg-BG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11498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8580" y="528430"/>
            <a:ext cx="16642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dirty="0" smtClean="0"/>
              <a:t>Заключение </a:t>
            </a:r>
            <a:endParaRPr lang="bg-B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927" y="3429000"/>
            <a:ext cx="4877481" cy="23434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6360" y="628739"/>
            <a:ext cx="4904508" cy="382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20884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1472</TotalTime>
  <Words>1076</Words>
  <Application>Microsoft Office PowerPoint</Application>
  <PresentationFormat>Widescreen</PresentationFormat>
  <Paragraphs>71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Times New Roman</vt:lpstr>
      <vt:lpstr>Wingdings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Georgi Borikov</dc:creator>
  <cp:lastModifiedBy>Georgi Borikov</cp:lastModifiedBy>
  <cp:revision>25</cp:revision>
  <dcterms:created xsi:type="dcterms:W3CDTF">2024-05-06T01:58:34Z</dcterms:created>
  <dcterms:modified xsi:type="dcterms:W3CDTF">2024-05-17T17:48:37Z</dcterms:modified>
</cp:coreProperties>
</file>

<file path=docProps/thumbnail.jpeg>
</file>